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12" autoAdjust="0"/>
  </p:normalViewPr>
  <p:slideViewPr>
    <p:cSldViewPr>
      <p:cViewPr>
        <p:scale>
          <a:sx n="70" d="100"/>
          <a:sy n="70" d="100"/>
        </p:scale>
        <p:origin x="-2814" y="-954"/>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30.10.2020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30.10.2020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30.10.2020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ORHAN</cp:lastModifiedBy>
  <cp:revision>276</cp:revision>
  <dcterms:created xsi:type="dcterms:W3CDTF">2015-05-24T15:24:23Z</dcterms:created>
  <dcterms:modified xsi:type="dcterms:W3CDTF">2020-10-30T10:54:34Z</dcterms:modified>
</cp:coreProperties>
</file>